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1" r:id="rId7"/>
    <p:sldId id="257" r:id="rId8"/>
    <p:sldId id="259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Women Impacting Public Policy International  </a:t>
            </a:r>
            <a:endParaRPr lang="en-US" sz="3200" dirty="0"/>
          </a:p>
        </p:txBody>
      </p:sp>
      <p:pic>
        <p:nvPicPr>
          <p:cNvPr id="5" name="Picture 4" descr="WIPP-International-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967" y="528390"/>
            <a:ext cx="3380690" cy="1867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1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a 3-5 year strategy</a:t>
            </a:r>
          </a:p>
          <a:p>
            <a:r>
              <a:rPr lang="en-US" dirty="0" smtClean="0"/>
              <a:t>Identify </a:t>
            </a:r>
            <a:r>
              <a:rPr lang="en-US" dirty="0"/>
              <a:t>strong women business organizations in the countries we prioritize</a:t>
            </a:r>
          </a:p>
          <a:p>
            <a:pPr lvl="0"/>
            <a:r>
              <a:rPr lang="en-US" dirty="0" smtClean="0"/>
              <a:t>Localize </a:t>
            </a:r>
            <a:r>
              <a:rPr lang="en-US" dirty="0"/>
              <a:t>the Global </a:t>
            </a:r>
            <a:r>
              <a:rPr lang="en-US" dirty="0" smtClean="0"/>
              <a:t>Economic </a:t>
            </a:r>
            <a:r>
              <a:rPr lang="en-US" dirty="0"/>
              <a:t>Blueprint and develop an advocacy strategy</a:t>
            </a:r>
          </a:p>
          <a:p>
            <a:r>
              <a:rPr lang="en-US" dirty="0" smtClean="0"/>
              <a:t>Acquire corporate funding</a:t>
            </a:r>
          </a:p>
          <a:p>
            <a:r>
              <a:rPr lang="en-US" dirty="0"/>
              <a:t>Develop a training program to facilitate growth of the women business organizations supporting the Global Economic </a:t>
            </a:r>
            <a:r>
              <a:rPr lang="en-US" dirty="0" smtClean="0"/>
              <a:t>Blueprint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52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741" y="1996225"/>
            <a:ext cx="8654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Thank you</a:t>
            </a:r>
            <a:endParaRPr lang="en-US" sz="8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40924" y="4095483"/>
            <a:ext cx="3116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Jennifer Bisceglie</a:t>
            </a:r>
          </a:p>
          <a:p>
            <a:r>
              <a:rPr lang="en-US" dirty="0" smtClean="0"/>
              <a:t>President - WIPP International</a:t>
            </a:r>
          </a:p>
          <a:p>
            <a:r>
              <a:rPr lang="en-US" dirty="0" smtClean="0"/>
              <a:t>Chair of the Board – WIPP (US) </a:t>
            </a:r>
          </a:p>
          <a:p>
            <a:r>
              <a:rPr lang="en-US" dirty="0" smtClean="0"/>
              <a:t>+1-703-927-3929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jennifer.bisceglie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716" y="4106214"/>
            <a:ext cx="3981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Barbara Kasoff</a:t>
            </a:r>
          </a:p>
          <a:p>
            <a:r>
              <a:rPr lang="en-US" dirty="0" smtClean="0"/>
              <a:t>Vice President - WIPP International </a:t>
            </a:r>
          </a:p>
          <a:p>
            <a:r>
              <a:rPr lang="en-US" dirty="0" smtClean="0"/>
              <a:t>President – WIPP (US)</a:t>
            </a:r>
          </a:p>
          <a:p>
            <a:r>
              <a:rPr lang="en-US" dirty="0" smtClean="0"/>
              <a:t>+1-415-434-4314</a:t>
            </a:r>
          </a:p>
          <a:p>
            <a:r>
              <a:rPr lang="en-US" dirty="0" smtClean="0"/>
              <a:t>Skype: </a:t>
            </a:r>
            <a:r>
              <a:rPr lang="en-US" dirty="0" err="1"/>
              <a:t>b</a:t>
            </a:r>
            <a:r>
              <a:rPr lang="en-US" dirty="0" err="1" smtClean="0"/>
              <a:t>arbara.kasoff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– Introduction of WIPP</a:t>
            </a:r>
          </a:p>
          <a:p>
            <a:r>
              <a:rPr lang="en-US" dirty="0" smtClean="0"/>
              <a:t>Introduction of the Economic Blueprint</a:t>
            </a:r>
          </a:p>
          <a:p>
            <a:r>
              <a:rPr lang="en-US" dirty="0" smtClean="0"/>
              <a:t>Purpose of WIPP International</a:t>
            </a:r>
          </a:p>
          <a:p>
            <a:r>
              <a:rPr lang="en-US" dirty="0" smtClean="0"/>
              <a:t>Next Steps</a:t>
            </a:r>
          </a:p>
          <a:p>
            <a:r>
              <a:rPr lang="en-US" dirty="0" smtClean="0"/>
              <a:t>Q&amp;A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1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Impacting Public Policy -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Established in 2001</a:t>
            </a:r>
            <a:endParaRPr lang="en-US" dirty="0"/>
          </a:p>
          <a:p>
            <a:r>
              <a:rPr lang="en-US" dirty="0" smtClean="0"/>
              <a:t>Represents </a:t>
            </a:r>
            <a:r>
              <a:rPr lang="en-US" dirty="0" smtClean="0"/>
              <a:t>almost 5</a:t>
            </a:r>
            <a:r>
              <a:rPr lang="en-US" dirty="0" smtClean="0"/>
              <a:t>M </a:t>
            </a:r>
            <a:r>
              <a:rPr lang="en-US" dirty="0" smtClean="0"/>
              <a:t>women in business</a:t>
            </a:r>
          </a:p>
          <a:p>
            <a:r>
              <a:rPr lang="en-US" dirty="0" smtClean="0"/>
              <a:t>80</a:t>
            </a:r>
            <a:r>
              <a:rPr lang="en-US" dirty="0" smtClean="0"/>
              <a:t> </a:t>
            </a:r>
            <a:r>
              <a:rPr lang="en-US" dirty="0" smtClean="0"/>
              <a:t>partnering organizations</a:t>
            </a:r>
          </a:p>
          <a:p>
            <a:r>
              <a:rPr lang="en-US" dirty="0"/>
              <a:t>Non partisan organization focused on economic policies impacting the growth of women </a:t>
            </a:r>
            <a:r>
              <a:rPr lang="en-US" dirty="0" smtClean="0"/>
              <a:t>entrepreneurs</a:t>
            </a:r>
          </a:p>
          <a:p>
            <a:r>
              <a:rPr lang="en-US" dirty="0" smtClean="0"/>
              <a:t>Has spun off an WIPP Educational Foundation and the WIPP PAC to compliment what the advocacy organization has accomplished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Women set aside ruling implementation after 11 years</a:t>
            </a:r>
          </a:p>
          <a:p>
            <a:r>
              <a:rPr lang="en-US" dirty="0" smtClean="0"/>
              <a:t>Small Business Saturday program:  in conjunction with American Express, to bring together 369 organizations and 492 government leaders  across 50 states to buy from small businesses on a single day every year – 2 days after Thanksgiving</a:t>
            </a:r>
          </a:p>
          <a:p>
            <a:r>
              <a:rPr lang="en-US" dirty="0" smtClean="0"/>
              <a:t>Give </a:t>
            </a:r>
            <a:r>
              <a:rPr lang="en-US" dirty="0"/>
              <a:t>Me 5 Federal Procurement Education Program:   educated over 600,000 women entrepreneurs since 2010 inception</a:t>
            </a:r>
          </a:p>
          <a:p>
            <a:r>
              <a:rPr lang="en-US" dirty="0" smtClean="0"/>
              <a:t>ChallengeHER:  delivered </a:t>
            </a:r>
            <a:r>
              <a:rPr lang="en-US" dirty="0"/>
              <a:t>13 educational live events in 2013 with over 2,500 participants;  2014 </a:t>
            </a:r>
            <a:r>
              <a:rPr lang="en-US" dirty="0" smtClean="0"/>
              <a:t>-</a:t>
            </a:r>
            <a:r>
              <a:rPr lang="en-US" dirty="0"/>
              <a:t> </a:t>
            </a:r>
            <a:r>
              <a:rPr lang="en-US" dirty="0" smtClean="0"/>
              <a:t>15 events with almost </a:t>
            </a:r>
            <a:r>
              <a:rPr lang="en-US" smtClean="0"/>
              <a:t>4000 participants);  </a:t>
            </a:r>
            <a:r>
              <a:rPr lang="en-US" dirty="0" smtClean="0"/>
              <a:t>2015 – 15-18 events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WIPP (US) Economic Blueprint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Economic Health</a:t>
            </a:r>
          </a:p>
          <a:p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to </a:t>
            </a:r>
            <a:r>
              <a:rPr lang="en-US" dirty="0" smtClean="0"/>
              <a:t>Capital</a:t>
            </a:r>
          </a:p>
          <a:p>
            <a:r>
              <a:rPr lang="en-US" dirty="0" smtClean="0"/>
              <a:t>Procurement</a:t>
            </a:r>
          </a:p>
          <a:p>
            <a:r>
              <a:rPr lang="en-US" dirty="0" smtClean="0"/>
              <a:t>Healthcare</a:t>
            </a:r>
          </a:p>
          <a:p>
            <a:r>
              <a:rPr lang="en-US" dirty="0"/>
              <a:t>E</a:t>
            </a:r>
            <a:r>
              <a:rPr lang="en-US" dirty="0" smtClean="0"/>
              <a:t>nergy </a:t>
            </a:r>
            <a:r>
              <a:rPr lang="en-US" dirty="0"/>
              <a:t>&amp; </a:t>
            </a:r>
            <a:r>
              <a:rPr lang="en-US" dirty="0" smtClean="0"/>
              <a:t>Environment</a:t>
            </a:r>
          </a:p>
          <a:p>
            <a:r>
              <a:rPr lang="en-US" dirty="0"/>
              <a:t>T</a:t>
            </a:r>
            <a:r>
              <a:rPr lang="en-US" dirty="0" smtClean="0"/>
              <a:t>elecommunications </a:t>
            </a:r>
            <a:r>
              <a:rPr lang="en-US" dirty="0"/>
              <a:t>&amp; </a:t>
            </a:r>
            <a:r>
              <a:rPr lang="en-US" dirty="0" smtClean="0"/>
              <a:t>Technology</a:t>
            </a:r>
          </a:p>
          <a:p>
            <a:r>
              <a:rPr lang="en-US" dirty="0"/>
              <a:t>E</a:t>
            </a:r>
            <a:r>
              <a:rPr lang="en-US" dirty="0" smtClean="0"/>
              <a:t>xport </a:t>
            </a:r>
            <a:r>
              <a:rPr lang="en-US" dirty="0"/>
              <a:t>&amp; T</a:t>
            </a:r>
            <a:r>
              <a:rPr lang="en-US" dirty="0" smtClean="0"/>
              <a:t>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recent Global Entrepreneurship Monitor (GEM), over 224 million women are impacting the global economy, and we believe these women are poised to play a significant role in countries around the world. </a:t>
            </a:r>
          </a:p>
        </p:txBody>
      </p:sp>
    </p:spTree>
    <p:extLst>
      <p:ext uri="{BB962C8B-B14F-4D97-AF65-F5344CB8AC3E}">
        <p14:creationId xmlns:p14="http://schemas.microsoft.com/office/powerpoint/2010/main" val="417794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of Women Impacting Public Policy International (WIPP International)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build collaboration with business </a:t>
            </a:r>
            <a:r>
              <a:rPr lang="en-US" dirty="0" smtClean="0"/>
              <a:t>and policy </a:t>
            </a:r>
            <a:r>
              <a:rPr lang="en-US" dirty="0"/>
              <a:t>leaders and leading </a:t>
            </a:r>
            <a:r>
              <a:rPr lang="en-US" dirty="0" smtClean="0"/>
              <a:t>business and policy </a:t>
            </a:r>
            <a:r>
              <a:rPr lang="en-US" dirty="0"/>
              <a:t>organizations worldwide to </a:t>
            </a:r>
            <a:r>
              <a:rPr lang="en-US" dirty="0" smtClean="0"/>
              <a:t>leverage their </a:t>
            </a:r>
            <a:r>
              <a:rPr lang="en-US" dirty="0"/>
              <a:t>united power to advocate and negotiate for policy and economic solutions that will enable women to reach their </a:t>
            </a:r>
            <a:r>
              <a:rPr lang="en-US" dirty="0" smtClean="0"/>
              <a:t>full potential </a:t>
            </a:r>
            <a:r>
              <a:rPr lang="en-US" dirty="0"/>
              <a:t>and full </a:t>
            </a:r>
            <a:r>
              <a:rPr lang="en-US" dirty="0" smtClean="0"/>
              <a:t>participation </a:t>
            </a:r>
            <a:r>
              <a:rPr lang="en-US" dirty="0"/>
              <a:t>in their country's economy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Engage						Empower						Educate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Economic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 a framework for building advocacy and collaboration</a:t>
            </a:r>
          </a:p>
          <a:p>
            <a:pPr lvl="0"/>
            <a:r>
              <a:rPr lang="en-US" dirty="0"/>
              <a:t>Identifies the need for research, assessment, policies  and </a:t>
            </a:r>
            <a:r>
              <a:rPr lang="en-US" dirty="0" smtClean="0"/>
              <a:t>coaching</a:t>
            </a:r>
            <a:endParaRPr lang="en-US" dirty="0"/>
          </a:p>
          <a:p>
            <a:pPr lvl="0"/>
            <a:r>
              <a:rPr lang="en-US" dirty="0"/>
              <a:t>Fosters trade and opportunity</a:t>
            </a:r>
          </a:p>
          <a:p>
            <a:pPr lvl="0"/>
            <a:r>
              <a:rPr lang="en-US" dirty="0"/>
              <a:t>Establishes a model to measure economic impact</a:t>
            </a:r>
          </a:p>
          <a:p>
            <a:pPr lvl="0"/>
            <a:r>
              <a:rPr lang="en-US" dirty="0"/>
              <a:t>Encourages C</a:t>
            </a:r>
            <a:r>
              <a:rPr lang="en-US" dirty="0" smtClean="0"/>
              <a:t>orporate and Government initiatives and procurement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Economic Blueprint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Fair Access to </a:t>
            </a:r>
            <a:r>
              <a:rPr lang="en-US" dirty="0" smtClean="0"/>
              <a:t>Capital</a:t>
            </a:r>
          </a:p>
          <a:p>
            <a:r>
              <a:rPr lang="en-US" dirty="0" smtClean="0"/>
              <a:t>Fair Access to Markets</a:t>
            </a:r>
            <a:endParaRPr lang="en-US" dirty="0"/>
          </a:p>
          <a:p>
            <a:r>
              <a:rPr lang="en-US" dirty="0"/>
              <a:t>Fair Access to Research and </a:t>
            </a:r>
            <a:r>
              <a:rPr lang="en-US" dirty="0" smtClean="0"/>
              <a:t>Mentoring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959</TotalTime>
  <Words>394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Women Impacting Public Policy International  </vt:lpstr>
      <vt:lpstr>Agenda</vt:lpstr>
      <vt:lpstr>Women Impacting Public Policy - US</vt:lpstr>
      <vt:lpstr>Significant Accomplishments</vt:lpstr>
      <vt:lpstr>WIPP (US) Economic Blueprint Principles</vt:lpstr>
      <vt:lpstr>According to the recent Global Entrepreneurship Monitor (GEM), over 224 million women are impacting the global economy, and we believe these women are poised to play a significant role in countries around the world. </vt:lpstr>
      <vt:lpstr>Mission of Women Impacting Public Policy International (WIPP International)</vt:lpstr>
      <vt:lpstr>Global Economic Blueprint</vt:lpstr>
      <vt:lpstr>Global Economic Blueprint Principles</vt:lpstr>
      <vt:lpstr>Next steps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Bisceglie</dc:creator>
  <cp:lastModifiedBy>Jennifer Bisceglie</cp:lastModifiedBy>
  <cp:revision>40</cp:revision>
  <dcterms:created xsi:type="dcterms:W3CDTF">2014-11-10T12:48:21Z</dcterms:created>
  <dcterms:modified xsi:type="dcterms:W3CDTF">2015-05-11T15:11:47Z</dcterms:modified>
</cp:coreProperties>
</file>